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</p:sldIdLst>
  <p:sldSz cx="9906000" cy="6858000" type="A4"/>
  <p:notesSz cx="6797675" cy="9926638"/>
  <p:defaultTextStyle>
    <a:defPPr>
      <a:defRPr lang="en-US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8B9920-6666-4EA6-94CB-13AD4D125CF9}" v="1" dt="2026-06-08T11:57:58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all" userId="a612efa0-55b0-4dd5-b191-36d96434d525" providerId="ADAL" clId="{010F8397-D055-4644-A9EA-939D784E020F}"/>
    <pc:docChg chg="modSld">
      <pc:chgData name="Rebecca Ball" userId="a612efa0-55b0-4dd5-b191-36d96434d525" providerId="ADAL" clId="{010F8397-D055-4644-A9EA-939D784E020F}" dt="2026-06-08T11:58:05.803" v="1" actId="113"/>
      <pc:docMkLst>
        <pc:docMk/>
      </pc:docMkLst>
      <pc:sldChg chg="modSp mod">
        <pc:chgData name="Rebecca Ball" userId="a612efa0-55b0-4dd5-b191-36d96434d525" providerId="ADAL" clId="{010F8397-D055-4644-A9EA-939D784E020F}" dt="2026-06-08T11:58:05.803" v="1" actId="113"/>
        <pc:sldMkLst>
          <pc:docMk/>
          <pc:sldMk cId="3176973024" sldId="258"/>
        </pc:sldMkLst>
        <pc:spChg chg="mod">
          <ac:chgData name="Rebecca Ball" userId="a612efa0-55b0-4dd5-b191-36d96434d525" providerId="ADAL" clId="{010F8397-D055-4644-A9EA-939D784E020F}" dt="2026-06-08T11:58:05.803" v="1" actId="113"/>
          <ac:spMkLst>
            <pc:docMk/>
            <pc:sldMk cId="3176973024" sldId="258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15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43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89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4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99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31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6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43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89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4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5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9CF1-4D3A-4C35-B08D-8917D7347238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C299C-75DA-4E1C-9BEE-699E0DD21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07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cid:image001.png@01D77D57.155BBF40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7E5A1C-7331-8808-7B69-2ABA38106252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884" y="4148990"/>
            <a:ext cx="1761095" cy="1073017"/>
          </a:xfrm>
          <a:prstGeom prst="rect">
            <a:avLst/>
          </a:prstGeom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415"/>
          <a:stretch/>
        </p:blipFill>
        <p:spPr>
          <a:xfrm>
            <a:off x="1991" y="0"/>
            <a:ext cx="2625733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4882" y="1838811"/>
            <a:ext cx="638726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err="1">
                <a:latin typeface="Barlow" panose="00000500000000000000" pitchFamily="2" charset="0"/>
              </a:rPr>
              <a:t>ControlTech</a:t>
            </a:r>
            <a:r>
              <a:rPr lang="en-GB" sz="3600" b="1" dirty="0">
                <a:latin typeface="Barlow" panose="00000500000000000000" pitchFamily="2" charset="0"/>
              </a:rPr>
              <a:t> </a:t>
            </a:r>
            <a:r>
              <a:rPr lang="en-GB" sz="3600" b="1" dirty="0" err="1">
                <a:latin typeface="Barlow" panose="00000500000000000000" pitchFamily="2" charset="0"/>
              </a:rPr>
              <a:t>s.r.o.</a:t>
            </a:r>
            <a:endParaRPr lang="en-GB" sz="3600" b="1" dirty="0">
              <a:latin typeface="Barlow" panose="000005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8808" y="5083947"/>
            <a:ext cx="2110432" cy="7844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99" dirty="0">
                <a:latin typeface="Barlow" panose="00000500000000000000" pitchFamily="2" charset="0"/>
              </a:rPr>
              <a:t>Mark Bottomley</a:t>
            </a:r>
          </a:p>
          <a:p>
            <a:pPr algn="ctr"/>
            <a:r>
              <a:rPr lang="en-US" sz="1499" dirty="0">
                <a:latin typeface="Barlow" panose="00000500000000000000" pitchFamily="2" charset="0"/>
              </a:rPr>
              <a:t>VP Market Access EMEA</a:t>
            </a:r>
            <a:endParaRPr lang="en-GB" sz="1499" dirty="0">
              <a:latin typeface="Barlow" panose="00000500000000000000" pitchFamily="2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4882" y="5062068"/>
            <a:ext cx="239828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033865" y="5046655"/>
            <a:ext cx="239828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33865" y="5083946"/>
            <a:ext cx="2398285" cy="7844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99" dirty="0">
                <a:latin typeface="Barlow" panose="00000500000000000000" pitchFamily="2" charset="0"/>
              </a:rPr>
              <a:t>Vladimir Obrazcov</a:t>
            </a:r>
          </a:p>
          <a:p>
            <a:pPr algn="ctr"/>
            <a:r>
              <a:rPr lang="en-US" sz="1499" dirty="0">
                <a:latin typeface="Barlow" panose="00000500000000000000" pitchFamily="2" charset="0"/>
              </a:rPr>
              <a:t>VP Lifecycle Services EMEA</a:t>
            </a:r>
            <a:endParaRPr lang="en-GB" sz="1499" dirty="0">
              <a:latin typeface="Barlow" panose="000005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2499" y="2717316"/>
            <a:ext cx="7066735" cy="14316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76" dirty="0">
                <a:latin typeface="Barlow" panose="00000500000000000000" pitchFamily="2" charset="0"/>
              </a:rPr>
              <a:t>has achieved</a:t>
            </a:r>
          </a:p>
          <a:p>
            <a:pPr algn="ctr"/>
            <a:r>
              <a:rPr lang="en-US" sz="2176" dirty="0">
                <a:latin typeface="Barlow" panose="00000500000000000000" pitchFamily="2" charset="0"/>
              </a:rPr>
              <a:t>Rockwell Automation PartnerNetwork</a:t>
            </a:r>
            <a:r>
              <a:rPr lang="en-US" sz="1088" baseline="100000" dirty="0">
                <a:latin typeface="Barlow" panose="00000500000000000000" pitchFamily="2" charset="0"/>
              </a:rPr>
              <a:t>TM</a:t>
            </a:r>
          </a:p>
          <a:p>
            <a:pPr algn="ctr"/>
            <a:r>
              <a:rPr lang="en-US" sz="2176" dirty="0">
                <a:latin typeface="Barlow" panose="00000500000000000000" pitchFamily="2" charset="0"/>
              </a:rPr>
              <a:t>certification as an</a:t>
            </a:r>
          </a:p>
          <a:p>
            <a:pPr algn="ctr"/>
            <a:r>
              <a:rPr lang="en-US" sz="2176" dirty="0">
                <a:latin typeface="Barlow" panose="00000500000000000000" pitchFamily="2" charset="0"/>
              </a:rPr>
              <a:t>Authorized Service Provider</a:t>
            </a:r>
            <a:endParaRPr lang="en-GB" sz="2176" dirty="0">
              <a:latin typeface="Barlow" panose="000005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3603" y="6213308"/>
            <a:ext cx="3482264" cy="3715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814" b="1" dirty="0">
                <a:solidFill>
                  <a:srgbClr val="CC0000"/>
                </a:solidFill>
                <a:latin typeface="Barlow" panose="00000500000000000000" pitchFamily="2" charset="0"/>
              </a:rPr>
              <a:t>2026</a:t>
            </a:r>
            <a:r>
              <a:rPr lang="en-US" sz="1814" dirty="0">
                <a:latin typeface="Barlow" panose="00000500000000000000" pitchFamily="2" charset="0"/>
              </a:rPr>
              <a:t> </a:t>
            </a:r>
            <a:r>
              <a:rPr lang="en-US" sz="1814" dirty="0">
                <a:solidFill>
                  <a:srgbClr val="CC0000"/>
                </a:solidFill>
                <a:latin typeface="Barlow" panose="00000500000000000000" pitchFamily="2" charset="0"/>
              </a:rPr>
              <a:t>Annual Membership</a:t>
            </a:r>
            <a:endParaRPr lang="en-GB" sz="1814" dirty="0">
              <a:solidFill>
                <a:srgbClr val="CC0000"/>
              </a:solidFill>
              <a:latin typeface="Barlow" panose="00000500000000000000" pitchFamily="2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514" y="6132468"/>
            <a:ext cx="1918986" cy="44366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4079594" y="0"/>
            <a:ext cx="4145894" cy="1628331"/>
            <a:chOff x="4381146" y="0"/>
            <a:chExt cx="4572000" cy="179568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51450" y="0"/>
              <a:ext cx="4276637" cy="179568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1146" y="1563003"/>
              <a:ext cx="4572000" cy="29957"/>
            </a:xfrm>
            <a:prstGeom prst="rect">
              <a:avLst/>
            </a:prstGeom>
          </p:spPr>
        </p:pic>
      </p:grpSp>
      <p:pic>
        <p:nvPicPr>
          <p:cNvPr id="3" name="Picture 2" descr="A close-up of a signature&#10;&#10;AI-generated content may be incorrect.">
            <a:extLst>
              <a:ext uri="{FF2B5EF4-FFF2-40B4-BE49-F238E27FC236}">
                <a16:creationId xmlns:a16="http://schemas.microsoft.com/office/drawing/2014/main" id="{BF475F00-35C9-BC58-E919-3C6262D9B8A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235" y="4275230"/>
            <a:ext cx="1042506" cy="7254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6973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C65A6894D3E440A62C44A648F66661" ma:contentTypeVersion="18" ma:contentTypeDescription="Create a new document." ma:contentTypeScope="" ma:versionID="c61db16663fe57fc68871ec4289a7916">
  <xsd:schema xmlns:xsd="http://www.w3.org/2001/XMLSchema" xmlns:xs="http://www.w3.org/2001/XMLSchema" xmlns:p="http://schemas.microsoft.com/office/2006/metadata/properties" xmlns:ns3="08cfceca-822e-4b38-873c-8bf03819ad53" xmlns:ns4="91d27431-7f96-4350-a5d5-1e9ccc6fbd86" targetNamespace="http://schemas.microsoft.com/office/2006/metadata/properties" ma:root="true" ma:fieldsID="db38f3f9f5826ca0bc564c40a111db36" ns3:_="" ns4:_="">
    <xsd:import namespace="08cfceca-822e-4b38-873c-8bf03819ad53"/>
    <xsd:import namespace="91d27431-7f96-4350-a5d5-1e9ccc6fbd8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cfceca-822e-4b38-873c-8bf03819ad5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d27431-7f96-4350-a5d5-1e9ccc6fbd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d27431-7f96-4350-a5d5-1e9ccc6fbd8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BB9772-868E-474B-BC85-CD97D1B3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cfceca-822e-4b38-873c-8bf03819ad53"/>
    <ds:schemaRef ds:uri="91d27431-7f96-4350-a5d5-1e9ccc6fbd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892B09-4ADA-433C-9D69-0D9AA9A2B16F}">
  <ds:schemaRefs>
    <ds:schemaRef ds:uri="http://www.w3.org/XML/1998/namespace"/>
    <ds:schemaRef ds:uri="http://schemas.microsoft.com/office/2006/documentManagement/types"/>
    <ds:schemaRef ds:uri="http://purl.org/dc/terms/"/>
    <ds:schemaRef ds:uri="08cfceca-822e-4b38-873c-8bf03819ad53"/>
    <ds:schemaRef ds:uri="http://schemas.openxmlformats.org/package/2006/metadata/core-properties"/>
    <ds:schemaRef ds:uri="91d27431-7f96-4350-a5d5-1e9ccc6fbd86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8E4AFCD-2FCF-4C8E-B9B9-228FE079C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33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</dc:creator>
  <cp:lastModifiedBy>Rebecca Ball</cp:lastModifiedBy>
  <cp:revision>14</cp:revision>
  <cp:lastPrinted>2024-02-29T08:36:42Z</cp:lastPrinted>
  <dcterms:created xsi:type="dcterms:W3CDTF">2024-02-23T05:18:15Z</dcterms:created>
  <dcterms:modified xsi:type="dcterms:W3CDTF">2026-06-08T11:58:08Z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0x01010032C65A6894D3E440A62C44A648F66661</vt:lpwstr>
  </property>
  <property fmtid="{D5CDD505-2E9C-101B-9397-08002B2CF9AE}" pid="3" name="MSIP_Label_937d27c0-b6cd-40f3-a0e1-631f68c80666_Enabled">
    <vt:lpwstr>true</vt:lpwstr>
  </property>
  <property fmtid="{D5CDD505-2E9C-101B-9397-08002B2CF9AE}" pid="4" name="MSIP_Label_937d27c0-b6cd-40f3-a0e1-631f68c80666_SetDate">
    <vt:lpwstr>2025-10-09T14:13:58Z</vt:lpwstr>
  </property>
  <property fmtid="{D5CDD505-2E9C-101B-9397-08002B2CF9AE}" pid="5" name="MSIP_Label_937d27c0-b6cd-40f3-a0e1-631f68c80666_Method">
    <vt:lpwstr>Privileged</vt:lpwstr>
  </property>
  <property fmtid="{D5CDD505-2E9C-101B-9397-08002B2CF9AE}" pid="6" name="MSIP_Label_937d27c0-b6cd-40f3-a0e1-631f68c80666_Name">
    <vt:lpwstr>937d27c0-b6cd-40f3-a0e1-631f68c80666</vt:lpwstr>
  </property>
  <property fmtid="{D5CDD505-2E9C-101B-9397-08002B2CF9AE}" pid="7" name="MSIP_Label_937d27c0-b6cd-40f3-a0e1-631f68c80666_SiteId">
    <vt:lpwstr>855b093e-7340-45c7-9f0c-96150415893e</vt:lpwstr>
  </property>
  <property fmtid="{D5CDD505-2E9C-101B-9397-08002B2CF9AE}" pid="8" name="MSIP_Label_937d27c0-b6cd-40f3-a0e1-631f68c80666_ActionId">
    <vt:lpwstr>75d103ad-adc5-49b1-8752-10b21daaea51</vt:lpwstr>
  </property>
  <property fmtid="{D5CDD505-2E9C-101B-9397-08002B2CF9AE}" pid="9" name="MSIP_Label_937d27c0-b6cd-40f3-a0e1-631f68c80666_ContentBits">
    <vt:lpwstr>0</vt:lpwstr>
  </property>
  <property fmtid="{D5CDD505-2E9C-101B-9397-08002B2CF9AE}" pid="10" name="MSIP_Label_937d27c0-b6cd-40f3-a0e1-631f68c80666_Tag">
    <vt:lpwstr>10, 0, 1, 1</vt:lpwstr>
  </property>
</Properties>
</file>